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278F3D-276A-4BA9-B2CF-A0ADFA3F0F34}" v="1" dt="2024-03-11T18:36:33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8B35C0-5FF8-E763-598D-F4BED4B18C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/>
              <a:t>Iniciativa Medio Ambiental		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D2B801-1C52-7FF7-0D73-68AA07DA7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5290457"/>
            <a:ext cx="8915399" cy="613205"/>
          </a:xfrm>
        </p:spPr>
        <p:txBody>
          <a:bodyPr>
            <a:normAutofit/>
          </a:bodyPr>
          <a:lstStyle/>
          <a:p>
            <a:r>
              <a:rPr lang="es-CL" b="1" dirty="0"/>
              <a:t>LIINSE LTDA.                                                                                                 Marzo 2024</a:t>
            </a:r>
          </a:p>
        </p:txBody>
      </p:sp>
    </p:spTree>
    <p:extLst>
      <p:ext uri="{BB962C8B-B14F-4D97-AF65-F5344CB8AC3E}">
        <p14:creationId xmlns:p14="http://schemas.microsoft.com/office/powerpoint/2010/main" val="1976419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7DFA2-4301-B45E-C965-D4045552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Objetivo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756887-7204-1407-1F62-78561C14A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LIINSE Ltda., con el propósito de aportar a la conservación del medio ambiente, ha propuesto las siguientes iniciativas al respecto y de esta forma poder disminuir los impactos medio ambientales derivados de sus procesos productivos.</a:t>
            </a:r>
          </a:p>
          <a:p>
            <a:endParaRPr lang="es-CL" dirty="0"/>
          </a:p>
          <a:p>
            <a:r>
              <a:rPr lang="es-CL" dirty="0"/>
              <a:t>Para ello propone un compromiso como organización, considerando la participación de todos sus colaboradores.</a:t>
            </a:r>
          </a:p>
        </p:txBody>
      </p:sp>
    </p:spTree>
    <p:extLst>
      <p:ext uri="{BB962C8B-B14F-4D97-AF65-F5344CB8AC3E}">
        <p14:creationId xmlns:p14="http://schemas.microsoft.com/office/powerpoint/2010/main" val="1229468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2BF33C-898A-75E3-F7C0-F006254E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Energía Eléctrica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505982-129D-B9E9-941C-CD9C724E6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La propuesta de LIINSE Ltda., es cambiar toda la iluminación de las instalaciones a luminaria tipo LED.</a:t>
            </a:r>
          </a:p>
          <a:p>
            <a:endParaRPr lang="es-CL" dirty="0"/>
          </a:p>
          <a:p>
            <a:r>
              <a:rPr lang="es-CL" dirty="0"/>
              <a:t>Además, capacitar y concientizar a sus colaboradores en el ahorro y eficiencia energética con acciones simples como apagar la iluminación, mientras esta no se ocupe o no se encuentre nadie en el lugar.</a:t>
            </a:r>
          </a:p>
          <a:p>
            <a:endParaRPr lang="es-CL" dirty="0"/>
          </a:p>
          <a:p>
            <a:r>
              <a:rPr lang="es-CL" dirty="0"/>
              <a:t>Otro concepto de ahorro energético es no dejar conectados y tampoco en funcionamiento equipos y herramientas eléctricas mientras no se estén utilizando. 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24791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09078-818D-9101-1C80-D3B17EA06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Segregación de Residuos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E00B01-2666-2108-D9E4-0AC6530EA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LIINSE Ltda., se compromete a confeccionar un plan de segregación de residuos.</a:t>
            </a:r>
          </a:p>
          <a:p>
            <a:r>
              <a:rPr lang="es-CL" dirty="0"/>
              <a:t>Se considera una capacitación a sus colaboradores con respecto al manejo y segregación de sus residuos.</a:t>
            </a:r>
          </a:p>
          <a:p>
            <a:r>
              <a:rPr lang="es-CL" dirty="0"/>
              <a:t>Adquisición y puesta en marcha de contenedores apropiados para dicha segregación.</a:t>
            </a:r>
          </a:p>
          <a:p>
            <a:r>
              <a:rPr lang="es-CL" dirty="0"/>
              <a:t>Contratación de empresas certificadas para el retiro y disposición final de estos residuos.</a:t>
            </a:r>
          </a:p>
        </p:txBody>
      </p:sp>
    </p:spTree>
    <p:extLst>
      <p:ext uri="{BB962C8B-B14F-4D97-AF65-F5344CB8AC3E}">
        <p14:creationId xmlns:p14="http://schemas.microsoft.com/office/powerpoint/2010/main" val="71826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0DF6E-62BB-2BB3-2C82-4112F87B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Calentamiento Global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DC280F-9AAB-C3C3-53CE-2878B58AD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Comprometidos con la emisión de gases invernadero, LIINSE Ltda., se compromete con lo siguiente:</a:t>
            </a:r>
          </a:p>
          <a:p>
            <a:endParaRPr lang="es-CL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s-CL" dirty="0"/>
              <a:t>Programar los viajes para disminuir la contaminación.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CL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s-CL" dirty="0"/>
              <a:t>Mantener vehículos con mantención al día.</a:t>
            </a:r>
          </a:p>
        </p:txBody>
      </p:sp>
    </p:spTree>
    <p:extLst>
      <p:ext uri="{BB962C8B-B14F-4D97-AF65-F5344CB8AC3E}">
        <p14:creationId xmlns:p14="http://schemas.microsoft.com/office/powerpoint/2010/main" val="2841496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66DFE-37A6-6BEE-54A6-9CB7168C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Planificación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91AD2FD-C4A2-D39C-C83C-C14C955DCD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398440"/>
              </p:ext>
            </p:extLst>
          </p:nvPr>
        </p:nvGraphicFramePr>
        <p:xfrm>
          <a:off x="3189288" y="2509838"/>
          <a:ext cx="5813425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813883" imgH="1836523" progId="Excel.Sheet.12">
                  <p:embed/>
                </p:oleObj>
              </mc:Choice>
              <mc:Fallback>
                <p:oleObj name="Worksheet" r:id="rId2" imgW="5813883" imgH="1836523" progId="Excel.Shee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E91AD2FD-C4A2-D39C-C83C-C14C955DCD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89288" y="2509838"/>
                        <a:ext cx="5813425" cy="1836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7334365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190</TotalTime>
  <Words>241</Words>
  <Application>Microsoft Office PowerPoint</Application>
  <PresentationFormat>Panorámica</PresentationFormat>
  <Paragraphs>28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Century Gothic</vt:lpstr>
      <vt:lpstr>Wingdings</vt:lpstr>
      <vt:lpstr>Wingdings 3</vt:lpstr>
      <vt:lpstr>Espiral</vt:lpstr>
      <vt:lpstr>Worksheet</vt:lpstr>
      <vt:lpstr>Iniciativa Medio Ambiental  </vt:lpstr>
      <vt:lpstr>Objetivo </vt:lpstr>
      <vt:lpstr>Energía Eléctrica</vt:lpstr>
      <vt:lpstr>Segregación de Residuos</vt:lpstr>
      <vt:lpstr>Calentamiento Global</vt:lpstr>
      <vt:lpstr>Planificación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Iniciativa Medio Ambiental</dc:title>
  <dc:creator>Fernando Stegmaier</dc:creator>
  <cp:lastModifiedBy>Fernando Stegmaier</cp:lastModifiedBy>
  <cp:revision>2</cp:revision>
  <dcterms:created xsi:type="dcterms:W3CDTF">2024-03-11T15:26:14Z</dcterms:created>
  <dcterms:modified xsi:type="dcterms:W3CDTF">2024-03-12T19:23:41Z</dcterms:modified>
</cp:coreProperties>
</file>